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8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A20EA2C-30EB-F088-860B-5590A38F9728}" name="Office" initials="OM" userId="S::w5525@office2023.cab::cda66e9a-4093-4226-bdaf-b36d73c64cc5" providerId="AD"/>
  <p188:author id="{F8DF00D6-A03E-AFA9-E909-7291BAAFBD1D}" name="Kan Min-Yen" initials="" userId="S::dcskmy@nus.edu.sg::75081141-1951-4f41-9fb3-30a73892ea9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8F98"/>
    <a:srgbClr val="E5B2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10"/>
    <p:restoredTop sz="94690"/>
  </p:normalViewPr>
  <p:slideViewPr>
    <p:cSldViewPr snapToGrid="0">
      <p:cViewPr varScale="1">
        <p:scale>
          <a:sx n="117" d="100"/>
          <a:sy n="117" d="100"/>
        </p:scale>
        <p:origin x="18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8/10/relationships/authors" Target="authors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F7236-0551-8C42-96B4-4412322B76A0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D3FA3D-CB25-3341-AECD-0C8A0A4EE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78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73F9A-40D4-E180-342A-2B7A4C679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7D87DC-425D-6908-1EE6-8E64CFA343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4AB143-993F-DB18-D1C0-E396E2069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957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7E3CA-D674-9ACC-EBA0-4C10510355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628C07-7373-077D-FDB8-8F5818C791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2BA09-9601-1F2E-1666-841E3686E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ABD50-FEBE-5236-53F4-733D3B596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B681F-703F-52B4-105C-1FFA78E2B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92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8A4C6-8A3C-106D-4405-8D9F672E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8E038B-D0E6-97C7-A339-17A0F890DA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821B6-DDA4-A407-ACA8-8D0E6CB2D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039D5-0258-AA63-1BE6-8A65B79D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D5FAD-C062-0050-1371-8BA5A707E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880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2CB178-D6C1-3A5A-FF8F-371A55807F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FE398-3D3C-3EED-DE96-F82ED1977B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68252-DE40-515E-D54E-1CB3C4E95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965F8-745E-EC76-3CE7-03F044A19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A2894-83F7-41CE-4D10-3CCC2385D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92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87F4D-43DC-A0F1-48D8-26BCF1549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7218A-9873-892C-2350-48E21F792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83D67-2290-DF06-E3FA-50C35A1B8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99B96-A177-7216-825B-7CA1B37D3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CD3BB-0AB9-CE3D-CE5A-AAD141A8E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342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147FE-5C80-C5EC-3DF7-66B3CBB76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D77BD0-5EAA-A57D-D8EA-CE9E9CB63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A6C91-142A-205D-5645-70D3BDF1B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F55FA-E6BA-8088-1D2E-BC239F85C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CD7CF-5814-FD11-817D-2F7141953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873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679D5-0158-3F23-318D-BFB21D2C5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0919A-AB12-00F6-6ED1-C5AC2846C5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07EC24-6141-51E0-9F3A-3BA50AAEA1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B9616A-93AC-1A7B-EAAB-027446C0D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B21BB7-761B-9A6A-8365-EC657DF62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FDE45-0043-9FF4-AE8E-0B1A208DD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83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936AC-B30D-CB6C-76FC-492C4D814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C3FD6-A94E-96B4-FA02-5C6482072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54A858-8EF5-DB69-BC77-6E6C0BFD0A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136F0A-340D-61F8-213D-115DC7E7FB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A3C825-6565-76AD-609D-576C66BBF5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0E9306-A008-EF32-7F93-074AE7D2A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2F5EBB-0846-53F9-0BDB-62DB40D18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C8B338-D646-B9DC-4327-AFFCFF8E3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967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E6D8A-FB7F-B582-12AC-393996DC2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9F1B6-3C7A-19F8-FDC4-13A55AB5F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A9D94E-54ED-C098-59D0-780774856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7F342D-118D-CE19-78CE-0B7F58015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991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990CFE-32A2-AD32-1394-852A10AD2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05C97D-79C1-2D98-7559-0EC6BD4E5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798786-43FC-94DB-86BF-585DC3F7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66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BDB4C-EA1F-2DB9-16A7-0BAD2D2F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33CC7-430A-64C5-0954-E52A9A091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506B2B-7E6E-4020-2F57-63D7C9D88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51087E-2789-90A6-7AAA-ADC5D67A3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8E9C25-20F8-3406-BB0B-EDFE1C80E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231408-257F-EF49-E28F-965AE710F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4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7C793-6072-A51E-7DCC-4F3A24658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92518C-F3FF-4267-BF04-72F178C88E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68441D-CE30-3CD6-7CD1-4AEF44CE58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B9F749-5668-3322-DF66-4756A8BA3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8BF11-8C0F-D8FF-9E39-F3A72B32B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A14D4F-0224-9096-8DA6-12008BED1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306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2C718B-9507-FFC2-5738-A1E73BAE9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A4AB2-8023-0B4E-C86D-87EA4290A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C15D0-AA1F-92A2-3C80-6162CF6383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9B40D6-621E-2949-ACA4-680B010C6B1A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112C6-2AC2-8754-571A-6A453C4B43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5D233-59BF-44A0-7537-40FCE55D2C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788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3" Type="http://schemas.openxmlformats.org/officeDocument/2006/relationships/image" Target="../media/image1.tif"/><Relationship Id="rId7" Type="http://schemas.openxmlformats.org/officeDocument/2006/relationships/image" Target="../media/image5.emf"/><Relationship Id="rId12" Type="http://schemas.openxmlformats.org/officeDocument/2006/relationships/image" Target="../media/image1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9.emf"/><Relationship Id="rId5" Type="http://schemas.openxmlformats.org/officeDocument/2006/relationships/image" Target="../media/image3.jpeg"/><Relationship Id="rId15" Type="http://schemas.openxmlformats.org/officeDocument/2006/relationships/image" Target="../media/image13.png"/><Relationship Id="rId10" Type="http://schemas.openxmlformats.org/officeDocument/2006/relationships/image" Target="../media/image8.emf"/><Relationship Id="rId4" Type="http://schemas.openxmlformats.org/officeDocument/2006/relationships/image" Target="../media/image2.tif"/><Relationship Id="rId9" Type="http://schemas.openxmlformats.org/officeDocument/2006/relationships/image" Target="../media/image7.emf"/><Relationship Id="rId1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FCCC8-6405-F0DE-ED12-42AEA65B3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Deep Reinforcement Learning with Distributional Semantic Rewards for Abstractive Summarization">
            <a:extLst>
              <a:ext uri="{FF2B5EF4-FFF2-40B4-BE49-F238E27FC236}">
                <a16:creationId xmlns:a16="http://schemas.microsoft.com/office/drawing/2014/main" id="{7264B4D2-DA33-3EA4-2F7E-CED0A281795B}"/>
              </a:ext>
            </a:extLst>
          </p:cNvPr>
          <p:cNvSpPr txBox="1"/>
          <p:nvPr/>
        </p:nvSpPr>
        <p:spPr>
          <a:xfrm>
            <a:off x="2068636" y="46818"/>
            <a:ext cx="9582817" cy="31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20092" tIns="20092" rIns="20092" bIns="20092" anchor="ctr">
            <a:spAutoFit/>
          </a:bodyPr>
          <a:lstStyle>
            <a:lvl1pPr>
              <a:defRPr sz="4000"/>
            </a:lvl1pPr>
          </a:lstStyle>
          <a:p>
            <a:pPr algn="ctr"/>
            <a:r>
              <a:rPr lang="en-GB" sz="1800" b="1" dirty="0"/>
              <a:t>Are Knowledge and Reference in Multilingual Language Models Cross-Lingually Consistent?</a:t>
            </a:r>
            <a:endParaRPr lang="en-US" sz="1800" b="1" dirty="0">
              <a:latin typeface="Apple Braille Outline 6 Dot" pitchFamily="2" charset="0"/>
              <a:cs typeface="Al Bayan Plain" pitchFamily="2" charset="-78"/>
            </a:endParaRPr>
          </a:p>
        </p:txBody>
      </p:sp>
      <p:sp>
        <p:nvSpPr>
          <p:cNvPr id="120" name="Siyao Li1*, Deren Lei1*, Pengda Qin2, William Yang Wang1">
            <a:extLst>
              <a:ext uri="{FF2B5EF4-FFF2-40B4-BE49-F238E27FC236}">
                <a16:creationId xmlns:a16="http://schemas.microsoft.com/office/drawing/2014/main" id="{21212CD5-0B4A-7670-0AAE-5EEFE903242F}"/>
              </a:ext>
            </a:extLst>
          </p:cNvPr>
          <p:cNvSpPr txBox="1"/>
          <p:nvPr/>
        </p:nvSpPr>
        <p:spPr>
          <a:xfrm>
            <a:off x="4891229" y="409743"/>
            <a:ext cx="3937630" cy="194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0092" tIns="20092" rIns="20092" bIns="20092" anchor="ctr">
            <a:spAutoFit/>
          </a:bodyPr>
          <a:lstStyle/>
          <a:p>
            <a:pPr algn="ctr"/>
            <a:r>
              <a:rPr lang="en-GB" sz="1000" dirty="0"/>
              <a:t>Xi Ai*, Mahardika Krisna Ihsani*, Min-Yen Kan</a:t>
            </a:r>
          </a:p>
        </p:txBody>
      </p:sp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9A554D03-1830-C064-1F45-4DD741FDF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966076" y="1157446"/>
            <a:ext cx="2828172" cy="513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37A0E4F7-9EE9-F980-CC12-AFD1FDE98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6703" y="5189784"/>
            <a:ext cx="1223517" cy="462598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MBZUAI_Logo_EN_Blue_CMYK.jpg" descr="MBZUAI_Logo_EN_Blue_CMYK.jpg">
            <a:extLst>
              <a:ext uri="{FF2B5EF4-FFF2-40B4-BE49-F238E27FC236}">
                <a16:creationId xmlns:a16="http://schemas.microsoft.com/office/drawing/2014/main" id="{686DD67A-0774-9D29-41E4-D6C242A55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355171" y="3499356"/>
            <a:ext cx="1744813" cy="5856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22FFD3-8926-FAF9-8D4C-1F15C571E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8098" y="659576"/>
            <a:ext cx="3589780" cy="20192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069A20-CAFB-B49B-88E7-A48B90E128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3281" y="654567"/>
            <a:ext cx="3589780" cy="20192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01E522-0EC7-9BF4-7971-AAAA7ABD1F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3061" y="649558"/>
            <a:ext cx="3585183" cy="20166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0D7733-6091-7A29-99DD-0C08B7A72B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8098" y="2664854"/>
            <a:ext cx="3589780" cy="20192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1C59C71-1A79-1A7D-428B-03C052E3BA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9295" y="2652964"/>
            <a:ext cx="3588513" cy="20185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CD86E1C-D2EA-972A-B4D4-4B4AF40612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67807" y="2649714"/>
            <a:ext cx="3581197" cy="201442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E02486C-FE77-4095-4C41-3D750A197B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8098" y="4684105"/>
            <a:ext cx="3589778" cy="20192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099205C-6386-3F85-2F83-7B13228C10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83280" y="4671502"/>
            <a:ext cx="3612183" cy="20318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1109F41-8A4C-CECD-E75A-B618562972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10624" y="4656766"/>
            <a:ext cx="3638380" cy="204658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08CE024-7203-A4FB-D80F-D10642CC8BC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4035" y="6177577"/>
            <a:ext cx="626400" cy="60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68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3487</TotalTime>
  <Words>20</Words>
  <Application>Microsoft Macintosh PowerPoint</Application>
  <PresentationFormat>Widescreen</PresentationFormat>
  <Paragraphs>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Apple Braille Outline 6 Dot</vt:lpstr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Lu, Xinyuan</dc:creator>
  <cp:lastModifiedBy>Office</cp:lastModifiedBy>
  <cp:revision>31</cp:revision>
  <dcterms:created xsi:type="dcterms:W3CDTF">2025-03-14T08:12:37Z</dcterms:created>
  <dcterms:modified xsi:type="dcterms:W3CDTF">2025-10-11T09:39:25Z</dcterms:modified>
</cp:coreProperties>
</file>